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17"/>
  </p:notesMasterIdLst>
  <p:handoutMasterIdLst>
    <p:handoutMasterId r:id="rId18"/>
  </p:handoutMasterIdLst>
  <p:sldIdLst>
    <p:sldId id="278" r:id="rId5"/>
    <p:sldId id="271" r:id="rId6"/>
    <p:sldId id="295" r:id="rId7"/>
    <p:sldId id="296" r:id="rId8"/>
    <p:sldId id="297" r:id="rId9"/>
    <p:sldId id="288" r:id="rId10"/>
    <p:sldId id="292" r:id="rId11"/>
    <p:sldId id="298" r:id="rId12"/>
    <p:sldId id="299" r:id="rId13"/>
    <p:sldId id="300" r:id="rId14"/>
    <p:sldId id="301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88" autoAdjust="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Schwartz" userId="1f318c76-4c5e-477f-afb7-e7b6104dd73b" providerId="ADAL" clId="{7AEC4C81-E42D-40CF-919C-3F7302FAD22B}"/>
    <pc:docChg chg="custSel addSld delSld modSld sldOrd">
      <pc:chgData name="Jeffrey Schwartz" userId="1f318c76-4c5e-477f-afb7-e7b6104dd73b" providerId="ADAL" clId="{7AEC4C81-E42D-40CF-919C-3F7302FAD22B}" dt="2024-05-28T12:59:12.277" v="838" actId="207"/>
      <pc:docMkLst>
        <pc:docMk/>
      </pc:docMkLst>
      <pc:sldChg chg="modSp mod">
        <pc:chgData name="Jeffrey Schwartz" userId="1f318c76-4c5e-477f-afb7-e7b6104dd73b" providerId="ADAL" clId="{7AEC4C81-E42D-40CF-919C-3F7302FAD22B}" dt="2024-05-22T19:57:55.454" v="217" actId="207"/>
        <pc:sldMkLst>
          <pc:docMk/>
          <pc:sldMk cId="1839748091" sldId="271"/>
        </pc:sldMkLst>
        <pc:spChg chg="mod">
          <ac:chgData name="Jeffrey Schwartz" userId="1f318c76-4c5e-477f-afb7-e7b6104dd73b" providerId="ADAL" clId="{7AEC4C81-E42D-40CF-919C-3F7302FAD22B}" dt="2024-05-22T19:57:55.454" v="217" actId="207"/>
          <ac:spMkLst>
            <pc:docMk/>
            <pc:sldMk cId="1839748091" sldId="271"/>
            <ac:spMk id="3" creationId="{A0034E89-1952-5288-08A0-70A4A73BE39E}"/>
          </ac:spMkLst>
        </pc:spChg>
      </pc:sldChg>
      <pc:sldChg chg="modSp mod">
        <pc:chgData name="Jeffrey Schwartz" userId="1f318c76-4c5e-477f-afb7-e7b6104dd73b" providerId="ADAL" clId="{7AEC4C81-E42D-40CF-919C-3F7302FAD22B}" dt="2024-05-22T19:51:17.319" v="108" actId="207"/>
        <pc:sldMkLst>
          <pc:docMk/>
          <pc:sldMk cId="414523832" sldId="288"/>
        </pc:sldMkLst>
        <pc:spChg chg="mod">
          <ac:chgData name="Jeffrey Schwartz" userId="1f318c76-4c5e-477f-afb7-e7b6104dd73b" providerId="ADAL" clId="{7AEC4C81-E42D-40CF-919C-3F7302FAD22B}" dt="2024-05-22T19:51:17.319" v="108" actId="207"/>
          <ac:spMkLst>
            <pc:docMk/>
            <pc:sldMk cId="414523832" sldId="288"/>
            <ac:spMk id="2" creationId="{338A15DE-D135-0710-9984-A0A55E960CB0}"/>
          </ac:spMkLst>
        </pc:spChg>
      </pc:sldChg>
      <pc:sldChg chg="addSp delSp modSp mod">
        <pc:chgData name="Jeffrey Schwartz" userId="1f318c76-4c5e-477f-afb7-e7b6104dd73b" providerId="ADAL" clId="{7AEC4C81-E42D-40CF-919C-3F7302FAD22B}" dt="2024-05-22T19:51:07.702" v="107" actId="207"/>
        <pc:sldMkLst>
          <pc:docMk/>
          <pc:sldMk cId="2547630249" sldId="292"/>
        </pc:sldMkLst>
        <pc:spChg chg="mod">
          <ac:chgData name="Jeffrey Schwartz" userId="1f318c76-4c5e-477f-afb7-e7b6104dd73b" providerId="ADAL" clId="{7AEC4C81-E42D-40CF-919C-3F7302FAD22B}" dt="2024-05-22T19:51:07.702" v="107" actId="207"/>
          <ac:spMkLst>
            <pc:docMk/>
            <pc:sldMk cId="2547630249" sldId="292"/>
            <ac:spMk id="2" creationId="{28BAC361-0D7A-DC05-86B5-6DD77D322F5B}"/>
          </ac:spMkLst>
        </pc:spChg>
        <pc:spChg chg="del">
          <ac:chgData name="Jeffrey Schwartz" userId="1f318c76-4c5e-477f-afb7-e7b6104dd73b" providerId="ADAL" clId="{7AEC4C81-E42D-40CF-919C-3F7302FAD22B}" dt="2024-05-22T19:49:43.344" v="37" actId="478"/>
          <ac:spMkLst>
            <pc:docMk/>
            <pc:sldMk cId="2547630249" sldId="292"/>
            <ac:spMk id="3" creationId="{1BE98EFF-197D-3136-70B9-7BBD30A48931}"/>
          </ac:spMkLst>
        </pc:spChg>
        <pc:spChg chg="add del mod">
          <ac:chgData name="Jeffrey Schwartz" userId="1f318c76-4c5e-477f-afb7-e7b6104dd73b" providerId="ADAL" clId="{7AEC4C81-E42D-40CF-919C-3F7302FAD22B}" dt="2024-05-22T19:49:44.751" v="38" actId="478"/>
          <ac:spMkLst>
            <pc:docMk/>
            <pc:sldMk cId="2547630249" sldId="292"/>
            <ac:spMk id="5" creationId="{E6088BEC-7C1E-A0FA-31F3-08E2A754AB2D}"/>
          </ac:spMkLst>
        </pc:spChg>
      </pc:sldChg>
      <pc:sldChg chg="modSp mod">
        <pc:chgData name="Jeffrey Schwartz" userId="1f318c76-4c5e-477f-afb7-e7b6104dd73b" providerId="ADAL" clId="{7AEC4C81-E42D-40CF-919C-3F7302FAD22B}" dt="2024-05-22T19:56:18.996" v="202" actId="255"/>
        <pc:sldMkLst>
          <pc:docMk/>
          <pc:sldMk cId="1970945194" sldId="295"/>
        </pc:sldMkLst>
        <pc:spChg chg="mod">
          <ac:chgData name="Jeffrey Schwartz" userId="1f318c76-4c5e-477f-afb7-e7b6104dd73b" providerId="ADAL" clId="{7AEC4C81-E42D-40CF-919C-3F7302FAD22B}" dt="2024-05-22T19:56:18.996" v="202" actId="255"/>
          <ac:spMkLst>
            <pc:docMk/>
            <pc:sldMk cId="1970945194" sldId="295"/>
            <ac:spMk id="3" creationId="{A0034E89-1952-5288-08A0-70A4A73BE39E}"/>
          </ac:spMkLst>
        </pc:spChg>
      </pc:sldChg>
      <pc:sldChg chg="modSp mod ord">
        <pc:chgData name="Jeffrey Schwartz" userId="1f318c76-4c5e-477f-afb7-e7b6104dd73b" providerId="ADAL" clId="{7AEC4C81-E42D-40CF-919C-3F7302FAD22B}" dt="2024-05-22T19:55:57.383" v="200" actId="255"/>
        <pc:sldMkLst>
          <pc:docMk/>
          <pc:sldMk cId="141938121" sldId="296"/>
        </pc:sldMkLst>
        <pc:spChg chg="mod">
          <ac:chgData name="Jeffrey Schwartz" userId="1f318c76-4c5e-477f-afb7-e7b6104dd73b" providerId="ADAL" clId="{7AEC4C81-E42D-40CF-919C-3F7302FAD22B}" dt="2024-05-22T19:55:57.383" v="200" actId="255"/>
          <ac:spMkLst>
            <pc:docMk/>
            <pc:sldMk cId="141938121" sldId="296"/>
            <ac:spMk id="4" creationId="{10047101-8D42-6100-9CEA-AEC0FAEAB606}"/>
          </ac:spMkLst>
        </pc:spChg>
      </pc:sldChg>
      <pc:sldChg chg="modSp add mod">
        <pc:chgData name="Jeffrey Schwartz" userId="1f318c76-4c5e-477f-afb7-e7b6104dd73b" providerId="ADAL" clId="{7AEC4C81-E42D-40CF-919C-3F7302FAD22B}" dt="2024-05-22T19:57:31.366" v="215" actId="20577"/>
        <pc:sldMkLst>
          <pc:docMk/>
          <pc:sldMk cId="3352445685" sldId="297"/>
        </pc:sldMkLst>
        <pc:spChg chg="mod">
          <ac:chgData name="Jeffrey Schwartz" userId="1f318c76-4c5e-477f-afb7-e7b6104dd73b" providerId="ADAL" clId="{7AEC4C81-E42D-40CF-919C-3F7302FAD22B}" dt="2024-05-22T19:57:31.366" v="215" actId="20577"/>
          <ac:spMkLst>
            <pc:docMk/>
            <pc:sldMk cId="3352445685" sldId="297"/>
            <ac:spMk id="4" creationId="{10047101-8D42-6100-9CEA-AEC0FAEAB606}"/>
          </ac:spMkLst>
        </pc:spChg>
      </pc:sldChg>
      <pc:sldChg chg="modSp add mod ord">
        <pc:chgData name="Jeffrey Schwartz" userId="1f318c76-4c5e-477f-afb7-e7b6104dd73b" providerId="ADAL" clId="{7AEC4C81-E42D-40CF-919C-3F7302FAD22B}" dt="2024-05-22T20:00:58.407" v="328" actId="20577"/>
        <pc:sldMkLst>
          <pc:docMk/>
          <pc:sldMk cId="3776613232" sldId="298"/>
        </pc:sldMkLst>
        <pc:spChg chg="mod">
          <ac:chgData name="Jeffrey Schwartz" userId="1f318c76-4c5e-477f-afb7-e7b6104dd73b" providerId="ADAL" clId="{7AEC4C81-E42D-40CF-919C-3F7302FAD22B}" dt="2024-05-22T20:00:58.407" v="328" actId="20577"/>
          <ac:spMkLst>
            <pc:docMk/>
            <pc:sldMk cId="3776613232" sldId="298"/>
            <ac:spMk id="3" creationId="{A0034E89-1952-5288-08A0-70A4A73BE39E}"/>
          </ac:spMkLst>
        </pc:spChg>
      </pc:sldChg>
      <pc:sldChg chg="modSp add mod">
        <pc:chgData name="Jeffrey Schwartz" userId="1f318c76-4c5e-477f-afb7-e7b6104dd73b" providerId="ADAL" clId="{7AEC4C81-E42D-40CF-919C-3F7302FAD22B}" dt="2024-05-28T12:59:12.277" v="838" actId="207"/>
        <pc:sldMkLst>
          <pc:docMk/>
          <pc:sldMk cId="4212844630" sldId="299"/>
        </pc:sldMkLst>
        <pc:spChg chg="mod">
          <ac:chgData name="Jeffrey Schwartz" userId="1f318c76-4c5e-477f-afb7-e7b6104dd73b" providerId="ADAL" clId="{7AEC4C81-E42D-40CF-919C-3F7302FAD22B}" dt="2024-05-28T12:59:12.277" v="838" actId="207"/>
          <ac:spMkLst>
            <pc:docMk/>
            <pc:sldMk cId="4212844630" sldId="299"/>
            <ac:spMk id="3" creationId="{A0034E89-1952-5288-08A0-70A4A73BE39E}"/>
          </ac:spMkLst>
        </pc:spChg>
      </pc:sldChg>
      <pc:sldChg chg="addSp modSp add mod ord">
        <pc:chgData name="Jeffrey Schwartz" userId="1f318c76-4c5e-477f-afb7-e7b6104dd73b" providerId="ADAL" clId="{7AEC4C81-E42D-40CF-919C-3F7302FAD22B}" dt="2024-05-22T20:06:11.115" v="488" actId="255"/>
        <pc:sldMkLst>
          <pc:docMk/>
          <pc:sldMk cId="1095110267" sldId="300"/>
        </pc:sldMkLst>
        <pc:spChg chg="mod">
          <ac:chgData name="Jeffrey Schwartz" userId="1f318c76-4c5e-477f-afb7-e7b6104dd73b" providerId="ADAL" clId="{7AEC4C81-E42D-40CF-919C-3F7302FAD22B}" dt="2024-05-22T20:06:11.115" v="488" actId="255"/>
          <ac:spMkLst>
            <pc:docMk/>
            <pc:sldMk cId="1095110267" sldId="300"/>
            <ac:spMk id="4" creationId="{10047101-8D42-6100-9CEA-AEC0FAEAB606}"/>
          </ac:spMkLst>
        </pc:spChg>
        <pc:picChg chg="add mod">
          <ac:chgData name="Jeffrey Schwartz" userId="1f318c76-4c5e-477f-afb7-e7b6104dd73b" providerId="ADAL" clId="{7AEC4C81-E42D-40CF-919C-3F7302FAD22B}" dt="2024-05-22T20:05:36.159" v="424" actId="1076"/>
          <ac:picMkLst>
            <pc:docMk/>
            <pc:sldMk cId="1095110267" sldId="300"/>
            <ac:picMk id="3" creationId="{969FD82A-416D-4443-314B-3127B9CB2F1C}"/>
          </ac:picMkLst>
        </pc:picChg>
      </pc:sldChg>
      <pc:sldChg chg="delSp modSp add mod">
        <pc:chgData name="Jeffrey Schwartz" userId="1f318c76-4c5e-477f-afb7-e7b6104dd73b" providerId="ADAL" clId="{7AEC4C81-E42D-40CF-919C-3F7302FAD22B}" dt="2024-05-22T20:23:01.348" v="831" actId="313"/>
        <pc:sldMkLst>
          <pc:docMk/>
          <pc:sldMk cId="1571640404" sldId="301"/>
        </pc:sldMkLst>
        <pc:spChg chg="mod">
          <ac:chgData name="Jeffrey Schwartz" userId="1f318c76-4c5e-477f-afb7-e7b6104dd73b" providerId="ADAL" clId="{7AEC4C81-E42D-40CF-919C-3F7302FAD22B}" dt="2024-05-22T20:23:01.348" v="831" actId="313"/>
          <ac:spMkLst>
            <pc:docMk/>
            <pc:sldMk cId="1571640404" sldId="301"/>
            <ac:spMk id="4" creationId="{10047101-8D42-6100-9CEA-AEC0FAEAB606}"/>
          </ac:spMkLst>
        </pc:spChg>
        <pc:picChg chg="del">
          <ac:chgData name="Jeffrey Schwartz" userId="1f318c76-4c5e-477f-afb7-e7b6104dd73b" providerId="ADAL" clId="{7AEC4C81-E42D-40CF-919C-3F7302FAD22B}" dt="2024-05-22T20:06:20.026" v="490" actId="478"/>
          <ac:picMkLst>
            <pc:docMk/>
            <pc:sldMk cId="1571640404" sldId="301"/>
            <ac:picMk id="3" creationId="{969FD82A-416D-4443-314B-3127B9CB2F1C}"/>
          </ac:picMkLst>
        </pc:picChg>
      </pc:sldChg>
      <pc:sldChg chg="addSp delSp modSp new mod">
        <pc:chgData name="Jeffrey Schwartz" userId="1f318c76-4c5e-477f-afb7-e7b6104dd73b" providerId="ADAL" clId="{7AEC4C81-E42D-40CF-919C-3F7302FAD22B}" dt="2024-05-22T20:23:47.664" v="832" actId="22"/>
        <pc:sldMkLst>
          <pc:docMk/>
          <pc:sldMk cId="1587237122" sldId="302"/>
        </pc:sldMkLst>
        <pc:spChg chg="mod">
          <ac:chgData name="Jeffrey Schwartz" userId="1f318c76-4c5e-477f-afb7-e7b6104dd73b" providerId="ADAL" clId="{7AEC4C81-E42D-40CF-919C-3F7302FAD22B}" dt="2024-05-22T20:22:52.539" v="828" actId="20577"/>
          <ac:spMkLst>
            <pc:docMk/>
            <pc:sldMk cId="1587237122" sldId="302"/>
            <ac:spMk id="2" creationId="{30C2E1C0-2503-DEC2-65F8-24B84A059D2F}"/>
          </ac:spMkLst>
        </pc:spChg>
        <pc:spChg chg="del">
          <ac:chgData name="Jeffrey Schwartz" userId="1f318c76-4c5e-477f-afb7-e7b6104dd73b" providerId="ADAL" clId="{7AEC4C81-E42D-40CF-919C-3F7302FAD22B}" dt="2024-05-22T20:23:47.664" v="832" actId="22"/>
          <ac:spMkLst>
            <pc:docMk/>
            <pc:sldMk cId="1587237122" sldId="302"/>
            <ac:spMk id="3" creationId="{8B986E4C-B63B-4BDD-6552-2E60557A1012}"/>
          </ac:spMkLst>
        </pc:spChg>
        <pc:picChg chg="add mod ord modCrop">
          <ac:chgData name="Jeffrey Schwartz" userId="1f318c76-4c5e-477f-afb7-e7b6104dd73b" providerId="ADAL" clId="{7AEC4C81-E42D-40CF-919C-3F7302FAD22B}" dt="2024-05-22T20:23:47.664" v="832" actId="22"/>
          <ac:picMkLst>
            <pc:docMk/>
            <pc:sldMk cId="1587237122" sldId="302"/>
            <ac:picMk id="5" creationId="{6CE37956-DADC-0669-73E0-BA05944B9620}"/>
          </ac:picMkLst>
        </pc:picChg>
      </pc:sldChg>
      <pc:sldChg chg="modSp add del mod ord">
        <pc:chgData name="Jeffrey Schwartz" userId="1f318c76-4c5e-477f-afb7-e7b6104dd73b" providerId="ADAL" clId="{7AEC4C81-E42D-40CF-919C-3F7302FAD22B}" dt="2024-05-22T20:20:37.230" v="648" actId="47"/>
        <pc:sldMkLst>
          <pc:docMk/>
          <pc:sldMk cId="3081214991" sldId="302"/>
        </pc:sldMkLst>
        <pc:spChg chg="mod">
          <ac:chgData name="Jeffrey Schwartz" userId="1f318c76-4c5e-477f-afb7-e7b6104dd73b" providerId="ADAL" clId="{7AEC4C81-E42D-40CF-919C-3F7302FAD22B}" dt="2024-05-22T20:20:33.949" v="647" actId="20577"/>
          <ac:spMkLst>
            <pc:docMk/>
            <pc:sldMk cId="3081214991" sldId="302"/>
            <ac:spMk id="3" creationId="{A0034E89-1952-5288-08A0-70A4A73BE39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9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3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4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3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93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68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1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4045464"/>
            <a:ext cx="11115355" cy="2286000"/>
          </a:xfrm>
        </p:spPr>
        <p:txBody>
          <a:bodyPr anchor="ctr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4"/>
            <a:ext cx="12192000" cy="377187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BF9F63-86BE-5515-AD3C-59481B3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54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3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9" r:id="rId13"/>
    <p:sldLayoutId id="2147483724" r:id="rId14"/>
    <p:sldLayoutId id="2147483728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Autofit/>
          </a:bodyPr>
          <a:lstStyle/>
          <a:p>
            <a:r>
              <a:rPr lang="en-US" dirty="0"/>
              <a:t>Celebrate Success – PHS 23-24 in review!</a:t>
            </a:r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/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Autofit/>
          </a:bodyPr>
          <a:lstStyle/>
          <a:p>
            <a:r>
              <a:rPr lang="en-US" sz="5400" dirty="0"/>
              <a:t>Revalidated AVID National Demonstration School</a:t>
            </a:r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FD82A-416D-4443-314B-3127B9CB2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09369"/>
            <a:ext cx="61722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1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Autofit/>
          </a:bodyPr>
          <a:lstStyle/>
          <a:p>
            <a:r>
              <a:rPr lang="en-US" sz="5400" b="1" u="sng" dirty="0"/>
              <a:t>DE at PHS </a:t>
            </a:r>
            <a:br>
              <a:rPr lang="en-US" sz="5400" dirty="0"/>
            </a:br>
            <a:r>
              <a:rPr lang="en-US" sz="5400" dirty="0">
                <a:solidFill>
                  <a:srgbClr val="0070C0"/>
                </a:solidFill>
              </a:rPr>
              <a:t>Embry Riddle Aeronautical Program ’24</a:t>
            </a:r>
            <a:br>
              <a:rPr lang="en-US" sz="5400" dirty="0"/>
            </a:br>
            <a:r>
              <a:rPr lang="en-US" sz="5400" dirty="0">
                <a:solidFill>
                  <a:srgbClr val="00B050"/>
                </a:solidFill>
              </a:rPr>
              <a:t>OTECH Construction and Brand New HVAC ‘25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/>
      </p:pic>
    </p:spTree>
    <p:extLst>
      <p:ext uri="{BB962C8B-B14F-4D97-AF65-F5344CB8AC3E}">
        <p14:creationId xmlns:p14="http://schemas.microsoft.com/office/powerpoint/2010/main" val="157164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E1C0-2503-DEC2-65F8-24B84A05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did this together!  Enjoy your summer break and recharge!  Looking forward to greater success in 24-25!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CE37956-DADC-0669-73E0-BA05944B96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578" r="1578"/>
          <a:stretch/>
        </p:blipFill>
        <p:spPr/>
      </p:pic>
    </p:spTree>
    <p:extLst>
      <p:ext uri="{BB962C8B-B14F-4D97-AF65-F5344CB8AC3E}">
        <p14:creationId xmlns:p14="http://schemas.microsoft.com/office/powerpoint/2010/main" val="158723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pPr algn="ctr"/>
            <a:r>
              <a:rPr lang="en-US" sz="7200" dirty="0"/>
              <a:t>Grade 9 FAST ELA Reading = Increase 1% From Total Reading 2023</a:t>
            </a:r>
          </a:p>
        </p:txBody>
      </p:sp>
      <p:pic>
        <p:nvPicPr>
          <p:cNvPr id="11" name="Picture Placeholder 15" descr="Data points digital background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183974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pPr algn="ctr"/>
            <a:r>
              <a:rPr lang="en-US" sz="6600" dirty="0"/>
              <a:t>Grade 10 FAST ELA Reading = Increase 3% From Total Reading 2023</a:t>
            </a:r>
          </a:p>
        </p:txBody>
      </p:sp>
      <p:pic>
        <p:nvPicPr>
          <p:cNvPr id="11" name="Picture Placeholder 15" descr="Data points digital background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197094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Autofit/>
          </a:bodyPr>
          <a:lstStyle/>
          <a:p>
            <a:r>
              <a:rPr lang="en-US" sz="8000" dirty="0"/>
              <a:t>Biology EOC = Increase 4% From 2023</a:t>
            </a:r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/>
      </p:pic>
    </p:spTree>
    <p:extLst>
      <p:ext uri="{BB962C8B-B14F-4D97-AF65-F5344CB8AC3E}">
        <p14:creationId xmlns:p14="http://schemas.microsoft.com/office/powerpoint/2010/main" val="14193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Autofit/>
          </a:bodyPr>
          <a:lstStyle/>
          <a:p>
            <a:r>
              <a:rPr lang="en-US" sz="8000" dirty="0"/>
              <a:t>US History EOC = Increase 5% From 2023</a:t>
            </a:r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/>
      </p:pic>
    </p:spTree>
    <p:extLst>
      <p:ext uri="{BB962C8B-B14F-4D97-AF65-F5344CB8AC3E}">
        <p14:creationId xmlns:p14="http://schemas.microsoft.com/office/powerpoint/2010/main" val="335244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06B59-80B8-CEED-0BCA-BC3F80A85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C2F317-81E4-3678-2FF2-495B3A95470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C6D33A-37B7-D2C4-2C1C-6D5253D0D48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8145A95-72C3-9BFC-32D2-908F235E389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4" y="196900"/>
            <a:ext cx="4899628" cy="4845000"/>
          </a:xfrm>
          <a:noFill/>
        </p:spPr>
        <p:txBody>
          <a:bodyPr anchor="b"/>
          <a:lstStyle/>
          <a:p>
            <a:pPr algn="ctr"/>
            <a:r>
              <a:rPr lang="en-US" sz="6000" dirty="0"/>
              <a:t>BEST Algebra 1 EOC = Increase </a:t>
            </a:r>
            <a:r>
              <a:rPr lang="en-US" sz="6000" dirty="0">
                <a:solidFill>
                  <a:srgbClr val="FF0000"/>
                </a:solidFill>
              </a:rPr>
              <a:t>8%</a:t>
            </a:r>
            <a:r>
              <a:rPr lang="en-US" sz="6000" dirty="0"/>
              <a:t> From Total Math 2023</a:t>
            </a:r>
          </a:p>
        </p:txBody>
      </p:sp>
      <p:pic>
        <p:nvPicPr>
          <p:cNvPr id="20" name="Picture Placeholder 19" descr="A close-up of a graph">
            <a:extLst>
              <a:ext uri="{FF2B5EF4-FFF2-40B4-BE49-F238E27FC236}">
                <a16:creationId xmlns:a16="http://schemas.microsoft.com/office/drawing/2014/main" id="{A7019768-5E2A-F9D1-62D6-EC7C5F0BBE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/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C4A7DC2-42C3-FDDF-02BF-9598D75A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6" y="549274"/>
            <a:ext cx="5179330" cy="4518026"/>
          </a:xfrm>
          <a:noFill/>
        </p:spPr>
        <p:txBody>
          <a:bodyPr anchor="b">
            <a:normAutofit/>
          </a:bodyPr>
          <a:lstStyle/>
          <a:p>
            <a:r>
              <a:rPr lang="en-US" sz="6000" dirty="0"/>
              <a:t>BEST Geometry EOC = Increase </a:t>
            </a:r>
            <a:r>
              <a:rPr lang="en-US" sz="6000" dirty="0">
                <a:solidFill>
                  <a:srgbClr val="FF0000"/>
                </a:solidFill>
              </a:rPr>
              <a:t>17%</a:t>
            </a:r>
            <a:r>
              <a:rPr lang="en-US" sz="6000" dirty="0"/>
              <a:t> From Total Math 2023</a:t>
            </a:r>
          </a:p>
        </p:txBody>
      </p:sp>
      <p:pic>
        <p:nvPicPr>
          <p:cNvPr id="25" name="Picture Placeholder 24" descr="A close-up of a network">
            <a:extLst>
              <a:ext uri="{FF2B5EF4-FFF2-40B4-BE49-F238E27FC236}">
                <a16:creationId xmlns:a16="http://schemas.microsoft.com/office/drawing/2014/main" id="{41A1C574-72C6-642F-E4D2-FF0C993AEF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/>
      </p:pic>
    </p:spTree>
    <p:extLst>
      <p:ext uri="{BB962C8B-B14F-4D97-AF65-F5344CB8AC3E}">
        <p14:creationId xmlns:p14="http://schemas.microsoft.com/office/powerpoint/2010/main" val="254763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pPr algn="ctr"/>
            <a:r>
              <a:rPr lang="en-US" sz="7200" dirty="0"/>
              <a:t>#1 Graduation Rate In The District At 93%</a:t>
            </a:r>
          </a:p>
        </p:txBody>
      </p:sp>
      <p:pic>
        <p:nvPicPr>
          <p:cNvPr id="11" name="Picture Placeholder 15" descr="Data points digital background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377661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pPr algn="ctr"/>
            <a:r>
              <a:rPr lang="en-US" sz="7200" dirty="0"/>
              <a:t>#1 Total Industry Certifications Earned (567 in 23 to </a:t>
            </a:r>
            <a:r>
              <a:rPr lang="en-US" sz="7200" dirty="0">
                <a:solidFill>
                  <a:srgbClr val="FF0000"/>
                </a:solidFill>
              </a:rPr>
              <a:t>1068</a:t>
            </a:r>
            <a:r>
              <a:rPr lang="en-US" sz="7200" dirty="0"/>
              <a:t> in 24)</a:t>
            </a:r>
          </a:p>
        </p:txBody>
      </p:sp>
      <p:pic>
        <p:nvPicPr>
          <p:cNvPr id="11" name="Picture Placeholder 15" descr="Data points digital background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/>
      </p:pic>
    </p:spTree>
    <p:extLst>
      <p:ext uri="{BB962C8B-B14F-4D97-AF65-F5344CB8AC3E}">
        <p14:creationId xmlns:p14="http://schemas.microsoft.com/office/powerpoint/2010/main" val="421284463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d30f33f-8bbb-4685-804b-9afcd2d1658d}" enabled="0" method="" siteId="{7d30f33f-8bbb-4685-804b-9afcd2d165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{1C89011C-9B45-4A26-A0C7-8D55160073FE}tf33713516_win32</Template>
  <TotalTime>90</TotalTime>
  <Words>152</Words>
  <Application>Microsoft Office PowerPoint</Application>
  <PresentationFormat>Widescreen</PresentationFormat>
  <Paragraphs>21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Walbaum Display</vt:lpstr>
      <vt:lpstr>3DFloatVTI</vt:lpstr>
      <vt:lpstr>Celebrate Success – PHS 23-24 in review!</vt:lpstr>
      <vt:lpstr>Grade 9 FAST ELA Reading = Increase 1% From Total Reading 2023</vt:lpstr>
      <vt:lpstr>Grade 10 FAST ELA Reading = Increase 3% From Total Reading 2023</vt:lpstr>
      <vt:lpstr>Biology EOC = Increase 4% From 2023</vt:lpstr>
      <vt:lpstr>US History EOC = Increase 5% From 2023</vt:lpstr>
      <vt:lpstr>BEST Algebra 1 EOC = Increase 8% From Total Math 2023</vt:lpstr>
      <vt:lpstr>BEST Geometry EOC = Increase 17% From Total Math 2023</vt:lpstr>
      <vt:lpstr>#1 Graduation Rate In The District At 93%</vt:lpstr>
      <vt:lpstr>#1 Total Industry Certifications Earned (567 in 23 to 1068 in 24)</vt:lpstr>
      <vt:lpstr>Revalidated AVID National Demonstration School</vt:lpstr>
      <vt:lpstr>DE at PHS  Embry Riddle Aeronautical Program ’24 OTECH Construction and Brand New HVAC ‘25 </vt:lpstr>
      <vt:lpstr>We did this together!  Enjoy your summer break and recharge!  Looking forward to greater success in 24-25!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Celebrate Success – PHS 23-24 in review!</dc:title>
  <dc:creator>Jeffrey Schwartz</dc:creator>
  <cp:lastModifiedBy>Jeffrey Schwartz</cp:lastModifiedBy>
  <cp:revision>1</cp:revision>
  <dcterms:created xsi:type="dcterms:W3CDTF">2024-05-22T18:53:11Z</dcterms:created>
  <dcterms:modified xsi:type="dcterms:W3CDTF">2024-05-28T12:59:13Z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